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1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26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2245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74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50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41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06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86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5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9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2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6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6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6A003F9-2F1C-4EF5-A309-9248915E429E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B5E5-2EA4-4FA9-9589-ECCF788CA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977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0E05-F5DB-D28B-67E8-AF167F4A32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/>
              <a:t>Optimum or Least-Cost Combination of Factors: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1DAE8B-CDFA-5C6E-DAFA-7D5118D64A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4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BA5B9-087A-EDDB-15F7-444777C33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Optimum or Least-Cost Combination of Factors: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6EA6F-3650-2543-E1DA-B5F9457F7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An equal product map or isoquant map represents the various factor combinations which can yield various levels of output, every equal product curve or isoquant showing those factor combina­tions each of which can produce a specified level of output.</a:t>
            </a:r>
          </a:p>
          <a:p>
            <a:pPr marL="0" indent="0" algn="just">
              <a:buNone/>
            </a:pPr>
            <a:r>
              <a:rPr lang="en-US" dirty="0"/>
              <a:t>Thus, an equal product map represents the production function of a product with two variable factors. Therefore, an equal product map represents the technical conditions of production for a product. On the other hand, a family of iso- cost line represents the various levels of total cost or outlay, given the prices of two factors.</a:t>
            </a:r>
          </a:p>
        </p:txBody>
      </p:sp>
    </p:spTree>
    <p:extLst>
      <p:ext uri="{BB962C8B-B14F-4D97-AF65-F5344CB8AC3E}">
        <p14:creationId xmlns:p14="http://schemas.microsoft.com/office/powerpoint/2010/main" val="217981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FBE9D-BCC6-D54F-442F-690A8FF5F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Optimum or Least-Cost Combination of Factors: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770F2-FCE8-0D9F-17BF-EF7F2AD4D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The entrepreneur may desire to minimize his cost for producing a given level of output, or he may desire to maximize his output level for a given cost or outlay. Let us suppose that the entrepreneur has already decided about the level of output to be produced.</a:t>
            </a:r>
          </a:p>
          <a:p>
            <a:pPr marL="0" indent="0" algn="just">
              <a:buNone/>
            </a:pPr>
            <a:r>
              <a:rPr lang="en-US" dirty="0"/>
              <a:t>Then the question is with which factor combination the entrepreneur will try to produce a given level of output. To produce a given level of output, the entrepreneur will choose the combination of factors which minimizes his cost of pro­duction, for’ only in this way he will be maximizing his profits.</a:t>
            </a:r>
          </a:p>
          <a:p>
            <a:pPr marL="0" indent="0" algn="just">
              <a:buNone/>
            </a:pPr>
            <a:r>
              <a:rPr lang="en-US" dirty="0"/>
              <a:t>Thus a producer will try to produce a given level of output with least-cost combination of factors. This least-cost combination of factors will be optimum for him that can be purchased for a particular outlay. The higher the outlay, the higher the corre­sponding iso-cost line.</a:t>
            </a:r>
          </a:p>
        </p:txBody>
      </p:sp>
    </p:spTree>
    <p:extLst>
      <p:ext uri="{BB962C8B-B14F-4D97-AF65-F5344CB8AC3E}">
        <p14:creationId xmlns:p14="http://schemas.microsoft.com/office/powerpoint/2010/main" val="1898885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285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Optimum or Least-Cost Combination of Factors:</vt:lpstr>
      <vt:lpstr>Optimum or Least-Cost Combination of Factors:</vt:lpstr>
      <vt:lpstr>Optimum or Least-Cost Combination of Factors: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Optimum or Least-Cost Combination of Factors:</dc:title>
  <dc:creator>Ananya Priya</dc:creator>
  <cp:lastModifiedBy>Ananya Priya</cp:lastModifiedBy>
  <cp:revision>1</cp:revision>
  <dcterms:created xsi:type="dcterms:W3CDTF">2023-08-19T09:19:55Z</dcterms:created>
  <dcterms:modified xsi:type="dcterms:W3CDTF">2023-08-19T09:21:33Z</dcterms:modified>
</cp:coreProperties>
</file>